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737AD-0CB4-4B46-A14B-C6C4D58D3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4A1DF7-A7D4-44E9-AD83-BC8AB8605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914BAC-243D-458B-8B40-8A6FE2FD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A4D0-C5C2-4E60-AF24-31B30BA5490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1E4A7-2228-44B5-A3D9-E99D71E4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1CCBE-5A22-4BCA-A37D-5ED49BC9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9471-BA14-4CD9-893B-6F2E53767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1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40DA3-D30F-48C4-B4DA-D802FCBD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429126-AE20-4135-A7B8-C1F0AFC0D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DBA2C-EC41-4A3C-9F73-581191E7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A4D0-C5C2-4E60-AF24-31B30BA5490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6AFF9-1C22-43E3-8D7F-75ED8EA0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468F68-ADBB-4268-90BC-9B7964B3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9471-BA14-4CD9-893B-6F2E53767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59C4FD-3542-420A-BC53-2D1405CF9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0D386F-50AF-402F-BA0E-F5A7F28DA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6CD55-CB59-42C4-8EFC-B2ED1F6D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A4D0-C5C2-4E60-AF24-31B30BA5490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91A2-A589-48B8-872A-847D40C3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EFE81-DAE5-4AB0-909A-01FAF60E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9471-BA14-4CD9-893B-6F2E53767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3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C7BC1-9A30-445A-BAF9-FFE72D84D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210326-6DE8-451B-974D-074E71AE8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2DCA5-C7D0-40A2-B591-C31BE923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A4D0-C5C2-4E60-AF24-31B30BA5490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DCAB66-5CF6-4A4C-82B7-8E474815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306EBB-C144-4696-A16C-257681AE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9471-BA14-4CD9-893B-6F2E53767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0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0D27D-D8BD-4AE4-8FF9-56189571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1D69B7-3893-43AF-A058-BEDF8F599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86E979-BE8F-4FF3-99C0-A5EC256FF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A4D0-C5C2-4E60-AF24-31B30BA5490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D9D4C-8086-42F9-B424-9F72343D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C3CAAF-8678-4B45-94B9-12DD86C3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9471-BA14-4CD9-893B-6F2E53767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9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8DC61-D72A-41B0-97CD-4DCF5442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FB53AB-E8AF-4758-8CDD-81193D330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23A3F5-91F6-4205-95DE-9208C6B07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69A302-0853-4974-84F2-49D2FCE8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A4D0-C5C2-4E60-AF24-31B30BA5490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E8831E-2B5F-4A13-9F4E-A4FE5C40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D19110-5DD3-4F2A-B9DB-FC089EEC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9471-BA14-4CD9-893B-6F2E53767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78868-B05C-4520-A788-B465C69A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88A719-4253-4950-BA1C-32EAF1C3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069CCA-483E-4C8A-9509-EC64968F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4D4B0F-46B6-4398-ACD2-339AFAEA3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A28787-643B-40E5-8287-3BE09C4A5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9EFB23-4011-41EE-9C61-3791E11E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A4D0-C5C2-4E60-AF24-31B30BA5490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91A58B-A1FE-4208-890F-7985E831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8C99CC-BE9E-48D4-A934-9ACB6484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9471-BA14-4CD9-893B-6F2E53767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C830-7449-49DA-9573-BB90BEA0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FCD934-B72F-4A3E-BA04-4E87D082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A4D0-C5C2-4E60-AF24-31B30BA5490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DF65CB-521C-4CAE-826F-D7FF4097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407E1F-F3CD-48EE-A039-BF59B4AE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9471-BA14-4CD9-893B-6F2E53767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9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ABD3FF-A41B-433A-A504-67A1B9AA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A4D0-C5C2-4E60-AF24-31B30BA5490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455F6C-0137-4171-8485-DB940E9F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2E0A16-329E-42B3-895C-31F67148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9471-BA14-4CD9-893B-6F2E53767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2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C6211-6051-481C-B9B2-CA6C09FD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07AFB-312E-4F5A-BDB4-AA2B9D852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FE0F70-9627-441B-896D-891F056A7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732B33-CF7F-41B3-8FF2-EE1877D7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A4D0-C5C2-4E60-AF24-31B30BA5490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CA19AE-B351-410F-9339-7A72DC46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CA0014-39B7-4751-AA2E-97B591B1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9471-BA14-4CD9-893B-6F2E53767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7E9A2-EBF3-4B17-8E99-00EB0519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EC4DE3-7F5E-4BB3-9E91-B67B9F146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6C2EF2-B3CF-40AF-AD23-ACA420DCC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0FD4A6-00A3-44E9-B587-616684BE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A4D0-C5C2-4E60-AF24-31B30BA5490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6843E2-7454-43F3-87B1-356C461A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684506-15A7-4C0A-A290-13D86D48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9471-BA14-4CD9-893B-6F2E53767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7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077FF-86C4-4279-A6EA-0E27F7DE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7BAF8-A520-48EB-843B-EB5AA5521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B64E3-98DD-4224-911A-4835E52B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A4D0-C5C2-4E60-AF24-31B30BA5490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4CCAC6-9600-4ADE-A657-94BBF180A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C2EB5-9C0A-437F-ACCC-F49F8199F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9471-BA14-4CD9-893B-6F2E53767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773EE-E9D9-47E2-BFDF-D87B4F180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589" y="1122363"/>
            <a:ext cx="11519885" cy="23876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67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Алгоритмы написания итогового сочинения</a:t>
            </a:r>
            <a:b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51F213-8D55-415B-9CC0-8447D5D45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275" y="3602037"/>
            <a:ext cx="10290411" cy="267593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6000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7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85ACA-42AA-8A83-6587-532788C4DA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0D0D0"/>
              </a:clrFrom>
              <a:clrTo>
                <a:srgbClr val="D0D0D0">
                  <a:alpha val="0"/>
                </a:srgbClr>
              </a:clrTo>
            </a:clrChange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6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43B844-CECE-337D-0194-863B2E73A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39" y="71918"/>
            <a:ext cx="9041259" cy="6786081"/>
          </a:xfrm>
        </p:spPr>
      </p:pic>
    </p:spTree>
    <p:extLst>
      <p:ext uri="{BB962C8B-B14F-4D97-AF65-F5344CB8AC3E}">
        <p14:creationId xmlns:p14="http://schemas.microsoft.com/office/powerpoint/2010/main" val="428018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3AFFD695-35DE-FAEA-789F-DEA7B24AC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" y="195208"/>
            <a:ext cx="12120081" cy="6585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6D8708-410B-6DDF-7CD4-37B8BC99A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9" y="960631"/>
            <a:ext cx="11131629" cy="582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D8BF90-CE47-4216-B8B3-AC927F532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226032"/>
            <a:ext cx="11014753" cy="6431622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0B2734"/>
                </a:solidFill>
                <a:effectLst/>
                <a:latin typeface="Montserrat"/>
              </a:rPr>
              <a:t>Как писать вступление?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Вступление должно быть 60-70 слов.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Правильно ли определено ключевое слово в теме сочинения?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Отражено ли это во вступлении?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Намечена ли цель сочинения?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Сужена ли тема?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0B2734"/>
                </a:solidFill>
                <a:effectLst/>
                <a:latin typeface="Montserrat"/>
              </a:rPr>
              <a:t>Есть ли переход к основной части?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Эта проблема поднимается во многих произведениях русской (мировой, современной, …) литературы….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Так, в повести (романе, рассказе, …) речь идет о....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Неужели в нашей жизни нет…(обращаемся к теме)?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Так в произведении…показан….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Именно…( один из этих вариантов)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30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C27621-4EC8-4647-93EB-07F725DE7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6" y="123290"/>
            <a:ext cx="11876926" cy="659600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i="0" dirty="0">
                <a:solidFill>
                  <a:srgbClr val="0B2734"/>
                </a:solidFill>
                <a:effectLst/>
                <a:latin typeface="Montserrat"/>
              </a:rPr>
              <a:t>Как писать основную часть?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Основная часть — 200-250 слов (1 аргумент или 2 аргумента);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Обращение к произведению (указаны автор, название);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Озвучена проблема, связанная с темой сочинения (звучат слова из темы);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Приведены конкретные примеры из произведения, иллюстрирующие сформулированную тобой проблему;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Слова, выражающие твою оценку (отношение) к сформулированной проблеме;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Промежуточный вывод (слова из формулировки темы);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То же самое – по второму аргументу! Переход ко второму аргументу: - Еще одно произведение, где поднимается тема…. - ….;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О…(озвучиваем проблему, о которой пишем) рассуждает и …(имя автора) в произведении…;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Об этом же писал…;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Это же волновало….;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0B2734"/>
                </a:solidFill>
                <a:effectLst/>
                <a:latin typeface="Montserrat"/>
              </a:rPr>
              <a:t>Если один аргумент – примерно 200-250 слов, если два – примерно по 100-130 слов каждый.</a:t>
            </a:r>
            <a:endParaRPr lang="ru-RU" b="0" i="0" dirty="0">
              <a:solidFill>
                <a:srgbClr val="0B2734"/>
              </a:solidFill>
              <a:effectLst/>
              <a:latin typeface="Montserra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94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C2C428-8EF5-4981-9723-2AE547940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1" y="328773"/>
            <a:ext cx="11537879" cy="6082301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rgbClr val="0B2734"/>
                </a:solidFill>
                <a:effectLst/>
                <a:latin typeface="Montserrat"/>
              </a:rPr>
              <a:t>Как писать заключение?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В заключении — 60-70 слов.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Заключительная фраза, подводящая итог размышлений по теме (опять – слова из формулировки темы).  </a:t>
            </a:r>
            <a:r>
              <a:rPr lang="ru-RU" b="0" i="1" dirty="0">
                <a:solidFill>
                  <a:srgbClr val="0B2734"/>
                </a:solidFill>
                <a:effectLst/>
                <a:latin typeface="Montserrat"/>
              </a:rPr>
              <a:t>Например</a:t>
            </a: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: Так что же такое любовь к Родине? Я думаю, это….(логично подведенный итог на ОСНОВЕ всего сказанного)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Клише для начала заключения: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Подводя итог, хочется сказать:…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Таким образом, мы понимаем, что….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B2734"/>
                </a:solidFill>
                <a:effectLst/>
                <a:latin typeface="Montserrat"/>
              </a:rPr>
              <a:t>Так что же такое….? Как я оцениваю…? Какую же роль в жизни человека играет….? (один из вопросов, отражающих тему, цель, поставленную в начале сочинения, и резюмирующий ответ на этот вопрос)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08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345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Times New Roman</vt:lpstr>
      <vt:lpstr>Тема Office</vt:lpstr>
      <vt:lpstr>Алгоритмы написания итогового сочинения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Двадцать второе октября. Классная работа. </dc:title>
  <dc:creator>Ирина</dc:creator>
  <cp:lastModifiedBy>Маргаева Ирина Анатольевна</cp:lastModifiedBy>
  <cp:revision>33</cp:revision>
  <dcterms:created xsi:type="dcterms:W3CDTF">2020-10-21T20:32:02Z</dcterms:created>
  <dcterms:modified xsi:type="dcterms:W3CDTF">2023-04-02T19:26:23Z</dcterms:modified>
</cp:coreProperties>
</file>